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63" r:id="rId5"/>
    <p:sldId id="264" r:id="rId6"/>
    <p:sldId id="277" r:id="rId7"/>
    <p:sldId id="265" r:id="rId8"/>
    <p:sldId id="273" r:id="rId9"/>
    <p:sldId id="266" r:id="rId10"/>
    <p:sldId id="267" r:id="rId11"/>
    <p:sldId id="269" r:id="rId12"/>
    <p:sldId id="270" r:id="rId13"/>
    <p:sldId id="271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0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4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1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6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69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5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7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8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846C0AA-2881-45BF-B6BA-41B0AEE49E6C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A729042-C619-4013-A0E4-580A72173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BIem5spzrRUzJ1IpxAhrLRmqIC-ueSJ?usp=sharing" TargetMode="External"/><Relationship Id="rId2" Type="http://schemas.openxmlformats.org/officeDocument/2006/relationships/hyperlink" Target="https://github.com/MavicaSoftwareDev/Green_Egyp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ch-mavica.notion.site/Green-Egypt-Docs-73034b5905e444c2ae85761ff20a4d6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4036268" y="3013501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Green_Egypt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ar-EG" sz="4800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24987-1ECE-D65C-CF09-F27295F8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69" y="3006399"/>
            <a:ext cx="845199" cy="8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9266075" cy="1684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 Application Views : 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2. Introduction Screen : Screen that shown first time opening application only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72EB0-4EDD-0DEB-BE55-1DAFE1052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521" y="2701212"/>
            <a:ext cx="1980228" cy="3149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F208C-FE05-F019-4F9C-CA57CADE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69" y="2703545"/>
            <a:ext cx="1980228" cy="3149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BBC47-7D6A-F7DF-7F34-883170788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16" y="2701212"/>
            <a:ext cx="1980228" cy="3149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48AE88-B9AE-93B0-1C51-B977BFE5A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64" y="2701212"/>
            <a:ext cx="1980228" cy="31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7268547" cy="3715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Application Views : 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3. Start Screen : Screen appear if user opened the application before , but not logged in :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- User can from it Navigate to Register page or to login page as he like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90C62-12EF-759D-68FE-B819B87D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04" y="1378269"/>
            <a:ext cx="3032449" cy="48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8" y="718457"/>
            <a:ext cx="7679094" cy="533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 Application Views : 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4. Register Screen : in Register page , user can register with his :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First name 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Last name 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Email 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Password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71CAA-1B9E-5872-889E-23BCAA3C1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2" y="1446245"/>
            <a:ext cx="2951272" cy="46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9266075" cy="3554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 Application Views : 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5. Login Screen : Screen that user can Login with :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1- Custom email and password 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2. Login with Facebook 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3. Login with Google 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CA26B-AE82-3F10-4D3E-31FDE6B2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9" y="1520890"/>
            <a:ext cx="2904334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9266075" cy="5441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Resources :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** Application repo :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https://github.com/MavicaSoftwareDev/Green_Egypt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** Application last release Drive 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3"/>
              </a:rPr>
              <a:t>https://drive.google.com/drive/folders/1RBIem5spzrRUzJ1IpxAhrLRmqIC-ueSJ?usp=sharing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** Application Docs :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hlinkClick r:id="rId4"/>
              </a:rPr>
              <a:t>https://tech-mavica.notion.site/Green-Egypt-Docs-73034b5905e444c2ae85761ff20a4d6f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07875" y="960766"/>
            <a:ext cx="912922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- In this Presentation , we will talk about Green Egypt System in 4 main Sections :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System main idea .✔`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System Features .✔`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System Work Flow Diagram 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Application UI . ✔`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29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9266075" cy="608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1/ Green Egypt System main idea 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our main idea is Making recycling process easier , user can benefits from the recycling by taking cash “as points ” , also help the Environment to stay green 🍀.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We can achieve this idea by creating simple and easy system that any one can deal with 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this simple system is represented in 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Simple Recycling Machine 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Simple Application 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9266075" cy="4500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2/ System Features : </a:t>
            </a: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Help Recycling Companies in Recycling garbage by collecting and splitting it in our Machines .</a:t>
            </a: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User can take points depending the garbage that he/she throw .</a:t>
            </a: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Machine inform workers that it full .</a:t>
            </a:r>
          </a:p>
        </p:txBody>
      </p:sp>
    </p:spTree>
    <p:extLst>
      <p:ext uri="{BB962C8B-B14F-4D97-AF65-F5344CB8AC3E}">
        <p14:creationId xmlns:p14="http://schemas.microsoft.com/office/powerpoint/2010/main" val="24326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4562669" cy="362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3. System work flow Diagram 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- This diagram show how system work from user side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4CC3A-7149-F0B1-9FAC-189A0233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80" y="587331"/>
            <a:ext cx="4369066" cy="56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7" y="718457"/>
            <a:ext cx="4562669" cy="417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3. System work flow Diagram 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- This diagram show how system work from machine  side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2A57-2F41-ECE6-70EC-55A1F83AD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22" y="718457"/>
            <a:ext cx="5225143" cy="55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867748" y="718457"/>
            <a:ext cx="3964087" cy="417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4/ System UI 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First we will talk about Machine View 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This diagram show imaginary shape for real machine 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B32A1-4E23-F8EA-EA78-59F9B830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35" y="1275753"/>
            <a:ext cx="6492417" cy="47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774442" y="2845837"/>
            <a:ext cx="3554962" cy="1949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** Example for Real smart garbage collecting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60AC5-B530-AE77-E62C-24BEEA28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61" y="1838130"/>
            <a:ext cx="6766874" cy="36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F3FE0-BE93-CCC2-E06D-7B657BF78D3A}"/>
              </a:ext>
            </a:extLst>
          </p:cNvPr>
          <p:cNvSpPr txBox="1"/>
          <p:nvPr/>
        </p:nvSpPr>
        <p:spPr>
          <a:xfrm>
            <a:off x="963991" y="718457"/>
            <a:ext cx="6944209" cy="385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 Application Views : 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1. Splash Screen : Screen appear for 1 or 2 seconds then the application Navigate to another screen depending on user state “Logged in or not or  First Time open ”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D16CC-F5D7-3B02-A9B1-30AF06616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37" y="935319"/>
            <a:ext cx="3238772" cy="51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153</TotalTime>
  <Words>445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MAVICA .</dc:creator>
  <cp:lastModifiedBy>MAVICA .</cp:lastModifiedBy>
  <cp:revision>5</cp:revision>
  <dcterms:created xsi:type="dcterms:W3CDTF">2022-10-22T18:28:01Z</dcterms:created>
  <dcterms:modified xsi:type="dcterms:W3CDTF">2022-10-22T21:03:07Z</dcterms:modified>
</cp:coreProperties>
</file>